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87455" autoAdjust="0"/>
  </p:normalViewPr>
  <p:slideViewPr>
    <p:cSldViewPr snapToGrid="0">
      <p:cViewPr varScale="1">
        <p:scale>
          <a:sx n="64" d="100"/>
          <a:sy n="64" d="100"/>
        </p:scale>
        <p:origin x="9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media1.wma>
</file>

<file path=ppt/media/media2.wma>
</file>

<file path=ppt/media/media3.wma>
</file>

<file path=ppt/media/media4.wma>
</file>

<file path=ppt/media/media5.wma>
</file>

<file path=ppt/media/media6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51933FF-29BE-4E93-9095-F0D84539F041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44E3D4-77F2-4BF2-8C3C-5C298FB102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77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３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44E3D4-77F2-4BF2-8C3C-5C298FB102C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2847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２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44E3D4-77F2-4BF2-8C3C-5C298FB102C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827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 dirty="0" smtClean="0"/>
              <a:t>４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144E3D4-77F2-4BF2-8C3C-5C298FB102C1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520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233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088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64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00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19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60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08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01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330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7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613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4EEDC-C809-4F6E-A4BE-5C0C0E67B3B9}" type="datetimeFigureOut">
              <a:rPr lang="en-US" smtClean="0"/>
              <a:t>31/10/2022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5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ma"/><Relationship Id="rId1" Type="http://schemas.microsoft.com/office/2007/relationships/media" Target="../media/media6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1001522"/>
            <a:ext cx="12192000" cy="1189018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問題①では、まず質問を聞いてください。それから話を聞いて、問題用紙の</a:t>
            </a: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1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から</a:t>
            </a: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4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の中から、正しい答えを一つ選んでください。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225410"/>
            <a:ext cx="12192000" cy="4632589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7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１．履歴書と写真と銀行の通帳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．履歴書と学生証と銀行の通帳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３．履歴書と学生証と写真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４．写真と学生証と銀行の通帳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6" name="09 Track 9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0720" y="271623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90860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8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966651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８番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１．データを直す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．メールをチェックする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３．資料をコピーする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４．データを確認する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6" name="10 Track 1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92923" y="14923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354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1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966651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９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１．ア　イ　ウ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．イ　ウ　カ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３．ウ　エ　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４．ウ　カ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6" name="11 Track 1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63261" y="1464212"/>
            <a:ext cx="609600" cy="6096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5379" y="1170632"/>
            <a:ext cx="5552027" cy="5022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273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746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966651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10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１．ウ　オ　キ　ケ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．カ　キ　ク　ケ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３．ア　イ　ウ　エ　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４．ア　カ　キ　ク　ケ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7" name="12 Track 1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90760" y="146421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51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34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966651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１１番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１．木村さんと太田さん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．鈴木さんと太田さん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３．田中さんと上野さん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４．木村さんと佐藤さん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4" name="13 Track 1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16480" y="15064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6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9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966651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１２番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１．銀行へ行く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．家に帰る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３．本屋へ行く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４．アルバイトに行く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4" name="14 Track 1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74277" y="149234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97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7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89</Words>
  <Application>Microsoft Office PowerPoint</Application>
  <PresentationFormat>Widescreen</PresentationFormat>
  <Paragraphs>48</Paragraphs>
  <Slides>6</Slides>
  <Notes>3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UD Digi Kyokasho NK-R</vt:lpstr>
      <vt:lpstr>游ゴシック</vt:lpstr>
      <vt:lpstr>Arial</vt:lpstr>
      <vt:lpstr>Calibri</vt:lpstr>
      <vt:lpstr>Calibri Light</vt:lpstr>
      <vt:lpstr>Office Theme</vt:lpstr>
      <vt:lpstr>課題理解</vt:lpstr>
      <vt:lpstr>課題理解</vt:lpstr>
      <vt:lpstr>課題理解</vt:lpstr>
      <vt:lpstr>課題理解</vt:lpstr>
      <vt:lpstr>課題理解</vt:lpstr>
      <vt:lpstr>課題理解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課題理解</dc:title>
  <dc:creator>sun</dc:creator>
  <cp:lastModifiedBy>sun</cp:lastModifiedBy>
  <cp:revision>15</cp:revision>
  <dcterms:created xsi:type="dcterms:W3CDTF">2021-01-26T04:47:38Z</dcterms:created>
  <dcterms:modified xsi:type="dcterms:W3CDTF">2022-10-31T10:50:41Z</dcterms:modified>
</cp:coreProperties>
</file>

<file path=docProps/thumbnail.jpeg>
</file>